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ADCDC42E-13E8-4013-844A-37E13710AFA8}">
          <p14:sldIdLst>
            <p14:sldId id="256"/>
            <p14:sldId id="257"/>
            <p14:sldId id="258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CFD703-EA94-2741-7F2D-B00037C9EE7F}" v="384" dt="2025-02-23T23:12:08.8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80" d="100"/>
          <a:sy n="80" d="100"/>
        </p:scale>
        <p:origin x="384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relio" userId="ca3f54d68569a728" providerId="Windows Live" clId="Web-{9FCFD703-EA94-2741-7F2D-B00037C9EE7F}"/>
    <pc:docChg chg="addSld delSld modSld addMainMaster delMainMaster addSection delSection modSection">
      <pc:chgData name="Felipe Aurelio" userId="ca3f54d68569a728" providerId="Windows Live" clId="Web-{9FCFD703-EA94-2741-7F2D-B00037C9EE7F}" dt="2025-02-23T23:12:08.333" v="361" actId="20577"/>
      <pc:docMkLst>
        <pc:docMk/>
      </pc:docMkLst>
      <pc:sldChg chg="addSp modSp mod setBg modClrScheme setClrOvrMap chgLayout">
        <pc:chgData name="Felipe Aurelio" userId="ca3f54d68569a728" providerId="Windows Live" clId="Web-{9FCFD703-EA94-2741-7F2D-B00037C9EE7F}" dt="2025-02-23T22:41:15.275" v="42"/>
        <pc:sldMkLst>
          <pc:docMk/>
          <pc:sldMk cId="2210866551" sldId="256"/>
        </pc:sldMkLst>
        <pc:spChg chg="mod">
          <ac:chgData name="Felipe Aurelio" userId="ca3f54d68569a728" providerId="Windows Live" clId="Web-{9FCFD703-EA94-2741-7F2D-B00037C9EE7F}" dt="2025-02-23T22:41:15.275" v="42"/>
          <ac:spMkLst>
            <pc:docMk/>
            <pc:sldMk cId="2210866551" sldId="256"/>
            <ac:spMk id="2" creationId="{00000000-0000-0000-0000-000000000000}"/>
          </ac:spMkLst>
        </pc:spChg>
        <pc:spChg chg="mod">
          <ac:chgData name="Felipe Aurelio" userId="ca3f54d68569a728" providerId="Windows Live" clId="Web-{9FCFD703-EA94-2741-7F2D-B00037C9EE7F}" dt="2025-02-23T22:41:15.275" v="42"/>
          <ac:spMkLst>
            <pc:docMk/>
            <pc:sldMk cId="2210866551" sldId="256"/>
            <ac:spMk id="3" creationId="{00000000-0000-0000-0000-000000000000}"/>
          </ac:spMkLst>
        </pc:spChg>
        <pc:spChg chg="add">
          <ac:chgData name="Felipe Aurelio" userId="ca3f54d68569a728" providerId="Windows Live" clId="Web-{9FCFD703-EA94-2741-7F2D-B00037C9EE7F}" dt="2025-02-23T22:41:15.275" v="42"/>
          <ac:spMkLst>
            <pc:docMk/>
            <pc:sldMk cId="2210866551" sldId="256"/>
            <ac:spMk id="9" creationId="{E20BB609-EF92-42DB-836C-0699A590B5CF}"/>
          </ac:spMkLst>
        </pc:spChg>
        <pc:spChg chg="add">
          <ac:chgData name="Felipe Aurelio" userId="ca3f54d68569a728" providerId="Windows Live" clId="Web-{9FCFD703-EA94-2741-7F2D-B00037C9EE7F}" dt="2025-02-23T22:41:15.275" v="42"/>
          <ac:spMkLst>
            <pc:docMk/>
            <pc:sldMk cId="2210866551" sldId="256"/>
            <ac:spMk id="11" creationId="{7508F7DC-CA28-4ACE-AF79-D7E98ED1BFA3}"/>
          </ac:spMkLst>
        </pc:spChg>
        <pc:spChg chg="add">
          <ac:chgData name="Felipe Aurelio" userId="ca3f54d68569a728" providerId="Windows Live" clId="Web-{9FCFD703-EA94-2741-7F2D-B00037C9EE7F}" dt="2025-02-23T22:41:15.275" v="42"/>
          <ac:spMkLst>
            <pc:docMk/>
            <pc:sldMk cId="2210866551" sldId="256"/>
            <ac:spMk id="13" creationId="{9AB20218-A500-457C-B65C-F3D198B1F717}"/>
          </ac:spMkLst>
        </pc:spChg>
        <pc:spChg chg="add">
          <ac:chgData name="Felipe Aurelio" userId="ca3f54d68569a728" providerId="Windows Live" clId="Web-{9FCFD703-EA94-2741-7F2D-B00037C9EE7F}" dt="2025-02-23T22:41:15.275" v="42"/>
          <ac:spMkLst>
            <pc:docMk/>
            <pc:sldMk cId="2210866551" sldId="256"/>
            <ac:spMk id="15" creationId="{B2C335F7-F61C-4EB4-80F2-4B1438FE66BB}"/>
          </ac:spMkLst>
        </pc:spChg>
        <pc:picChg chg="add">
          <ac:chgData name="Felipe Aurelio" userId="ca3f54d68569a728" providerId="Windows Live" clId="Web-{9FCFD703-EA94-2741-7F2D-B00037C9EE7F}" dt="2025-02-23T22:41:15.275" v="42"/>
          <ac:picMkLst>
            <pc:docMk/>
            <pc:sldMk cId="2210866551" sldId="256"/>
            <ac:picMk id="4" creationId="{0569CF0C-A948-D1BF-ACA9-3177B39B1300}"/>
          </ac:picMkLst>
        </pc:picChg>
      </pc:sldChg>
      <pc:sldChg chg="addSp modSp new mod setBg">
        <pc:chgData name="Felipe Aurelio" userId="ca3f54d68569a728" providerId="Windows Live" clId="Web-{9FCFD703-EA94-2741-7F2D-B00037C9EE7F}" dt="2025-02-23T22:51:48.743" v="51" actId="20577"/>
        <pc:sldMkLst>
          <pc:docMk/>
          <pc:sldMk cId="245113419" sldId="257"/>
        </pc:sldMkLst>
        <pc:spChg chg="mod">
          <ac:chgData name="Felipe Aurelio" userId="ca3f54d68569a728" providerId="Windows Live" clId="Web-{9FCFD703-EA94-2741-7F2D-B00037C9EE7F}" dt="2025-02-23T22:51:13.867" v="47" actId="20577"/>
          <ac:spMkLst>
            <pc:docMk/>
            <pc:sldMk cId="245113419" sldId="257"/>
            <ac:spMk id="2" creationId="{12AA3959-D2AB-935A-341E-167D9AA91122}"/>
          </ac:spMkLst>
        </pc:spChg>
        <pc:spChg chg="mod">
          <ac:chgData name="Felipe Aurelio" userId="ca3f54d68569a728" providerId="Windows Live" clId="Web-{9FCFD703-EA94-2741-7F2D-B00037C9EE7F}" dt="2025-02-23T22:51:48.743" v="51" actId="20577"/>
          <ac:spMkLst>
            <pc:docMk/>
            <pc:sldMk cId="245113419" sldId="257"/>
            <ac:spMk id="3" creationId="{5B31CFF8-BB76-162F-39D2-FEA6B67247D3}"/>
          </ac:spMkLst>
        </pc:spChg>
        <pc:spChg chg="add">
          <ac:chgData name="Felipe Aurelio" userId="ca3f54d68569a728" providerId="Windows Live" clId="Web-{9FCFD703-EA94-2741-7F2D-B00037C9EE7F}" dt="2025-02-23T22:41:53.979" v="44"/>
          <ac:spMkLst>
            <pc:docMk/>
            <pc:sldMk cId="245113419" sldId="257"/>
            <ac:spMk id="8" creationId="{42C91D93-014B-66D5-D263-730212C94315}"/>
          </ac:spMkLst>
        </pc:spChg>
        <pc:spChg chg="add">
          <ac:chgData name="Felipe Aurelio" userId="ca3f54d68569a728" providerId="Windows Live" clId="Web-{9FCFD703-EA94-2741-7F2D-B00037C9EE7F}" dt="2025-02-23T22:41:53.979" v="44"/>
          <ac:spMkLst>
            <pc:docMk/>
            <pc:sldMk cId="245113419" sldId="257"/>
            <ac:spMk id="10" creationId="{9568B8C9-6702-8441-0D92-220DE92C8861}"/>
          </ac:spMkLst>
        </pc:spChg>
      </pc:sldChg>
      <pc:sldChg chg="addSp delSp modSp new">
        <pc:chgData name="Felipe Aurelio" userId="ca3f54d68569a728" providerId="Windows Live" clId="Web-{9FCFD703-EA94-2741-7F2D-B00037C9EE7F}" dt="2025-02-23T23:06:09.669" v="176" actId="20577"/>
        <pc:sldMkLst>
          <pc:docMk/>
          <pc:sldMk cId="35536369" sldId="258"/>
        </pc:sldMkLst>
        <pc:spChg chg="mod">
          <ac:chgData name="Felipe Aurelio" userId="ca3f54d68569a728" providerId="Windows Live" clId="Web-{9FCFD703-EA94-2741-7F2D-B00037C9EE7F}" dt="2025-02-23T23:06:09.669" v="176" actId="20577"/>
          <ac:spMkLst>
            <pc:docMk/>
            <pc:sldMk cId="35536369" sldId="258"/>
            <ac:spMk id="2" creationId="{7C0F5EE9-8028-F9EF-A732-15C6FCC4F810}"/>
          </ac:spMkLst>
        </pc:spChg>
        <pc:spChg chg="mod">
          <ac:chgData name="Felipe Aurelio" userId="ca3f54d68569a728" providerId="Windows Live" clId="Web-{9FCFD703-EA94-2741-7F2D-B00037C9EE7F}" dt="2025-02-23T22:59:35.488" v="112" actId="20577"/>
          <ac:spMkLst>
            <pc:docMk/>
            <pc:sldMk cId="35536369" sldId="258"/>
            <ac:spMk id="3" creationId="{6A3D41F2-DB02-DB2C-1BB6-828B41801112}"/>
          </ac:spMkLst>
        </pc:spChg>
        <pc:spChg chg="mod">
          <ac:chgData name="Felipe Aurelio" userId="ca3f54d68569a728" providerId="Windows Live" clId="Web-{9FCFD703-EA94-2741-7F2D-B00037C9EE7F}" dt="2025-02-23T23:03:08.430" v="158" actId="14100"/>
          <ac:spMkLst>
            <pc:docMk/>
            <pc:sldMk cId="35536369" sldId="258"/>
            <ac:spMk id="4" creationId="{7F251D1E-9F5F-90C9-A1B9-ADB0460F544F}"/>
          </ac:spMkLst>
        </pc:spChg>
        <pc:spChg chg="mod">
          <ac:chgData name="Felipe Aurelio" userId="ca3f54d68569a728" providerId="Windows Live" clId="Web-{9FCFD703-EA94-2741-7F2D-B00037C9EE7F}" dt="2025-02-23T22:59:47.535" v="118" actId="20577"/>
          <ac:spMkLst>
            <pc:docMk/>
            <pc:sldMk cId="35536369" sldId="258"/>
            <ac:spMk id="5" creationId="{8C0EE749-05E8-0F65-94A5-EA813EB37FFC}"/>
          </ac:spMkLst>
        </pc:spChg>
        <pc:spChg chg="mod">
          <ac:chgData name="Felipe Aurelio" userId="ca3f54d68569a728" providerId="Windows Live" clId="Web-{9FCFD703-EA94-2741-7F2D-B00037C9EE7F}" dt="2025-02-23T23:03:34.290" v="165" actId="1076"/>
          <ac:spMkLst>
            <pc:docMk/>
            <pc:sldMk cId="35536369" sldId="258"/>
            <ac:spMk id="6" creationId="{D7BA615A-EFD4-0D5D-FCC5-87BBBEDC0341}"/>
          </ac:spMkLst>
        </pc:spChg>
        <pc:spChg chg="add del">
          <ac:chgData name="Felipe Aurelio" userId="ca3f54d68569a728" providerId="Windows Live" clId="Web-{9FCFD703-EA94-2741-7F2D-B00037C9EE7F}" dt="2025-02-23T22:58:40.737" v="89"/>
          <ac:spMkLst>
            <pc:docMk/>
            <pc:sldMk cId="35536369" sldId="258"/>
            <ac:spMk id="8" creationId="{0BBEA338-4B4F-1324-F0CD-257C1C7169F2}"/>
          </ac:spMkLst>
        </pc:spChg>
        <pc:spChg chg="add del">
          <ac:chgData name="Felipe Aurelio" userId="ca3f54d68569a728" providerId="Windows Live" clId="Web-{9FCFD703-EA94-2741-7F2D-B00037C9EE7F}" dt="2025-02-23T22:58:40.737" v="88"/>
          <ac:spMkLst>
            <pc:docMk/>
            <pc:sldMk cId="35536369" sldId="258"/>
            <ac:spMk id="10" creationId="{AE85ED13-75A8-6A7E-B5DC-C0687DB786E8}"/>
          </ac:spMkLst>
        </pc:spChg>
        <pc:spChg chg="add del">
          <ac:chgData name="Felipe Aurelio" userId="ca3f54d68569a728" providerId="Windows Live" clId="Web-{9FCFD703-EA94-2741-7F2D-B00037C9EE7F}" dt="2025-02-23T22:58:58.159" v="101"/>
          <ac:spMkLst>
            <pc:docMk/>
            <pc:sldMk cId="35536369" sldId="258"/>
            <ac:spMk id="12" creationId="{66B5F913-FC39-1729-5705-BB46447D5639}"/>
          </ac:spMkLst>
        </pc:spChg>
        <pc:spChg chg="add del">
          <ac:chgData name="Felipe Aurelio" userId="ca3f54d68569a728" providerId="Windows Live" clId="Web-{9FCFD703-EA94-2741-7F2D-B00037C9EE7F}" dt="2025-02-23T22:58:58.159" v="100"/>
          <ac:spMkLst>
            <pc:docMk/>
            <pc:sldMk cId="35536369" sldId="258"/>
            <ac:spMk id="14" creationId="{953FAD95-B4DE-D409-B4A7-67D0C75EF28F}"/>
          </ac:spMkLst>
        </pc:spChg>
        <pc:spChg chg="add mod">
          <ac:chgData name="Felipe Aurelio" userId="ca3f54d68569a728" providerId="Windows Live" clId="Web-{9FCFD703-EA94-2741-7F2D-B00037C9EE7F}" dt="2025-02-23T23:03:29.540" v="163" actId="1076"/>
          <ac:spMkLst>
            <pc:docMk/>
            <pc:sldMk cId="35536369" sldId="258"/>
            <ac:spMk id="16" creationId="{BE294445-9BEC-54B1-69B6-257B04D2605C}"/>
          </ac:spMkLst>
        </pc:spChg>
        <pc:spChg chg="add mod">
          <ac:chgData name="Felipe Aurelio" userId="ca3f54d68569a728" providerId="Windows Live" clId="Web-{9FCFD703-EA94-2741-7F2D-B00037C9EE7F}" dt="2025-02-23T23:03:29.556" v="164" actId="1076"/>
          <ac:spMkLst>
            <pc:docMk/>
            <pc:sldMk cId="35536369" sldId="258"/>
            <ac:spMk id="18" creationId="{707BC06B-5766-A6A8-847B-EEEC7EA7678B}"/>
          </ac:spMkLst>
        </pc:spChg>
        <pc:spChg chg="add mod">
          <ac:chgData name="Felipe Aurelio" userId="ca3f54d68569a728" providerId="Windows Live" clId="Web-{9FCFD703-EA94-2741-7F2D-B00037C9EE7F}" dt="2025-02-23T23:03:22.321" v="161" actId="1076"/>
          <ac:spMkLst>
            <pc:docMk/>
            <pc:sldMk cId="35536369" sldId="258"/>
            <ac:spMk id="19" creationId="{066AB781-2FBC-AB22-98F0-B1B52686747F}"/>
          </ac:spMkLst>
        </pc:spChg>
        <pc:spChg chg="add mod">
          <ac:chgData name="Felipe Aurelio" userId="ca3f54d68569a728" providerId="Windows Live" clId="Web-{9FCFD703-EA94-2741-7F2D-B00037C9EE7F}" dt="2025-02-23T23:03:22.321" v="162" actId="1076"/>
          <ac:spMkLst>
            <pc:docMk/>
            <pc:sldMk cId="35536369" sldId="258"/>
            <ac:spMk id="20" creationId="{525A90FF-19F4-57F8-88A8-7C305E9AEC80}"/>
          </ac:spMkLst>
        </pc:spChg>
      </pc:sldChg>
      <pc:sldChg chg="new del">
        <pc:chgData name="Felipe Aurelio" userId="ca3f54d68569a728" providerId="Windows Live" clId="Web-{9FCFD703-EA94-2741-7F2D-B00037C9EE7F}" dt="2025-02-23T22:54:36.481" v="60"/>
        <pc:sldMkLst>
          <pc:docMk/>
          <pc:sldMk cId="294435116" sldId="258"/>
        </pc:sldMkLst>
      </pc:sldChg>
      <pc:sldChg chg="new del">
        <pc:chgData name="Felipe Aurelio" userId="ca3f54d68569a728" providerId="Windows Live" clId="Web-{9FCFD703-EA94-2741-7F2D-B00037C9EE7F}" dt="2025-02-23T22:55:09.435" v="62"/>
        <pc:sldMkLst>
          <pc:docMk/>
          <pc:sldMk cId="1818339022" sldId="258"/>
        </pc:sldMkLst>
      </pc:sldChg>
      <pc:sldChg chg="modSp new del">
        <pc:chgData name="Felipe Aurelio" userId="ca3f54d68569a728" providerId="Windows Live" clId="Web-{9FCFD703-EA94-2741-7F2D-B00037C9EE7F}" dt="2025-02-23T22:54:20.121" v="56"/>
        <pc:sldMkLst>
          <pc:docMk/>
          <pc:sldMk cId="3371101343" sldId="258"/>
        </pc:sldMkLst>
        <pc:spChg chg="mod">
          <ac:chgData name="Felipe Aurelio" userId="ca3f54d68569a728" providerId="Windows Live" clId="Web-{9FCFD703-EA94-2741-7F2D-B00037C9EE7F}" dt="2025-02-23T22:54:13.324" v="55" actId="20577"/>
          <ac:spMkLst>
            <pc:docMk/>
            <pc:sldMk cId="3371101343" sldId="258"/>
            <ac:spMk id="2" creationId="{A7929475-36C5-28B6-4C20-5BD27B8B173E}"/>
          </ac:spMkLst>
        </pc:spChg>
      </pc:sldChg>
      <pc:sldChg chg="delSp modSp new">
        <pc:chgData name="Felipe Aurelio" userId="ca3f54d68569a728" providerId="Windows Live" clId="Web-{9FCFD703-EA94-2741-7F2D-B00037C9EE7F}" dt="2025-02-23T23:12:08.333" v="361" actId="20577"/>
        <pc:sldMkLst>
          <pc:docMk/>
          <pc:sldMk cId="2273892468" sldId="259"/>
        </pc:sldMkLst>
        <pc:spChg chg="mod">
          <ac:chgData name="Felipe Aurelio" userId="ca3f54d68569a728" providerId="Windows Live" clId="Web-{9FCFD703-EA94-2741-7F2D-B00037C9EE7F}" dt="2025-02-23T23:06:04.684" v="174" actId="20577"/>
          <ac:spMkLst>
            <pc:docMk/>
            <pc:sldMk cId="2273892468" sldId="259"/>
            <ac:spMk id="2" creationId="{450EB76F-4360-F58C-F703-93299ABE46F2}"/>
          </ac:spMkLst>
        </pc:spChg>
        <pc:spChg chg="mod">
          <ac:chgData name="Felipe Aurelio" userId="ca3f54d68569a728" providerId="Windows Live" clId="Web-{9FCFD703-EA94-2741-7F2D-B00037C9EE7F}" dt="2025-02-23T23:10:09.768" v="276" actId="20577"/>
          <ac:spMkLst>
            <pc:docMk/>
            <pc:sldMk cId="2273892468" sldId="259"/>
            <ac:spMk id="3" creationId="{02419E34-4A1F-7345-E603-0A955890AE5B}"/>
          </ac:spMkLst>
        </pc:spChg>
        <pc:spChg chg="mod">
          <ac:chgData name="Felipe Aurelio" userId="ca3f54d68569a728" providerId="Windows Live" clId="Web-{9FCFD703-EA94-2741-7F2D-B00037C9EE7F}" dt="2025-02-23T23:12:08.333" v="361" actId="20577"/>
          <ac:spMkLst>
            <pc:docMk/>
            <pc:sldMk cId="2273892468" sldId="259"/>
            <ac:spMk id="4" creationId="{814B949A-F1D3-A306-5395-827B7AAAFA99}"/>
          </ac:spMkLst>
        </pc:spChg>
        <pc:spChg chg="del mod">
          <ac:chgData name="Felipe Aurelio" userId="ca3f54d68569a728" providerId="Windows Live" clId="Web-{9FCFD703-EA94-2741-7F2D-B00037C9EE7F}" dt="2025-02-23T23:11:19.145" v="353"/>
          <ac:spMkLst>
            <pc:docMk/>
            <pc:sldMk cId="2273892468" sldId="259"/>
            <ac:spMk id="5" creationId="{6E147D15-AA74-BA9A-22C2-E3BBC2FEBDA6}"/>
          </ac:spMkLst>
        </pc:spChg>
        <pc:spChg chg="del">
          <ac:chgData name="Felipe Aurelio" userId="ca3f54d68569a728" providerId="Windows Live" clId="Web-{9FCFD703-EA94-2741-7F2D-B00037C9EE7F}" dt="2025-02-23T23:11:19.145" v="352"/>
          <ac:spMkLst>
            <pc:docMk/>
            <pc:sldMk cId="2273892468" sldId="259"/>
            <ac:spMk id="6" creationId="{95AB1D75-8072-F898-450F-686F727BB7F7}"/>
          </ac:spMkLst>
        </pc:spChg>
      </pc:sldChg>
      <pc:sldMasterChg chg="del delSldLayout">
        <pc:chgData name="Felipe Aurelio" userId="ca3f54d68569a728" providerId="Windows Live" clId="Web-{9FCFD703-EA94-2741-7F2D-B00037C9EE7F}" dt="2025-02-23T22:41:15.275" v="42"/>
        <pc:sldMasterMkLst>
          <pc:docMk/>
          <pc:sldMasterMk cId="2675746937" sldId="2147483648"/>
        </pc:sldMasterMkLst>
        <pc:sldLayoutChg chg="del">
          <pc:chgData name="Felipe Aurelio" userId="ca3f54d68569a728" providerId="Windows Live" clId="Web-{9FCFD703-EA94-2741-7F2D-B00037C9EE7F}" dt="2025-02-23T22:41:15.275" v="42"/>
          <pc:sldLayoutMkLst>
            <pc:docMk/>
            <pc:sldMasterMk cId="2675746937" sldId="2147483648"/>
            <pc:sldLayoutMk cId="877683876" sldId="2147483649"/>
          </pc:sldLayoutMkLst>
        </pc:sldLayoutChg>
        <pc:sldLayoutChg chg="del">
          <pc:chgData name="Felipe Aurelio" userId="ca3f54d68569a728" providerId="Windows Live" clId="Web-{9FCFD703-EA94-2741-7F2D-B00037C9EE7F}" dt="2025-02-23T22:41:15.275" v="42"/>
          <pc:sldLayoutMkLst>
            <pc:docMk/>
            <pc:sldMasterMk cId="2675746937" sldId="2147483648"/>
            <pc:sldLayoutMk cId="314005268" sldId="2147483650"/>
          </pc:sldLayoutMkLst>
        </pc:sldLayoutChg>
        <pc:sldLayoutChg chg="del">
          <pc:chgData name="Felipe Aurelio" userId="ca3f54d68569a728" providerId="Windows Live" clId="Web-{9FCFD703-EA94-2741-7F2D-B00037C9EE7F}" dt="2025-02-23T22:41:15.275" v="42"/>
          <pc:sldLayoutMkLst>
            <pc:docMk/>
            <pc:sldMasterMk cId="2675746937" sldId="2147483648"/>
            <pc:sldLayoutMk cId="3781375764" sldId="2147483651"/>
          </pc:sldLayoutMkLst>
        </pc:sldLayoutChg>
        <pc:sldLayoutChg chg="del">
          <pc:chgData name="Felipe Aurelio" userId="ca3f54d68569a728" providerId="Windows Live" clId="Web-{9FCFD703-EA94-2741-7F2D-B00037C9EE7F}" dt="2025-02-23T22:41:15.275" v="42"/>
          <pc:sldLayoutMkLst>
            <pc:docMk/>
            <pc:sldMasterMk cId="2675746937" sldId="2147483648"/>
            <pc:sldLayoutMk cId="2124613824" sldId="2147483652"/>
          </pc:sldLayoutMkLst>
        </pc:sldLayoutChg>
        <pc:sldLayoutChg chg="del">
          <pc:chgData name="Felipe Aurelio" userId="ca3f54d68569a728" providerId="Windows Live" clId="Web-{9FCFD703-EA94-2741-7F2D-B00037C9EE7F}" dt="2025-02-23T22:41:15.275" v="42"/>
          <pc:sldLayoutMkLst>
            <pc:docMk/>
            <pc:sldMasterMk cId="2675746937" sldId="2147483648"/>
            <pc:sldLayoutMk cId="3694421058" sldId="2147483653"/>
          </pc:sldLayoutMkLst>
        </pc:sldLayoutChg>
        <pc:sldLayoutChg chg="del">
          <pc:chgData name="Felipe Aurelio" userId="ca3f54d68569a728" providerId="Windows Live" clId="Web-{9FCFD703-EA94-2741-7F2D-B00037C9EE7F}" dt="2025-02-23T22:41:15.275" v="42"/>
          <pc:sldLayoutMkLst>
            <pc:docMk/>
            <pc:sldMasterMk cId="2675746937" sldId="2147483648"/>
            <pc:sldLayoutMk cId="3108533492" sldId="2147483654"/>
          </pc:sldLayoutMkLst>
        </pc:sldLayoutChg>
        <pc:sldLayoutChg chg="del">
          <pc:chgData name="Felipe Aurelio" userId="ca3f54d68569a728" providerId="Windows Live" clId="Web-{9FCFD703-EA94-2741-7F2D-B00037C9EE7F}" dt="2025-02-23T22:41:15.275" v="42"/>
          <pc:sldLayoutMkLst>
            <pc:docMk/>
            <pc:sldMasterMk cId="2675746937" sldId="2147483648"/>
            <pc:sldLayoutMk cId="578281579" sldId="2147483655"/>
          </pc:sldLayoutMkLst>
        </pc:sldLayoutChg>
        <pc:sldLayoutChg chg="del">
          <pc:chgData name="Felipe Aurelio" userId="ca3f54d68569a728" providerId="Windows Live" clId="Web-{9FCFD703-EA94-2741-7F2D-B00037C9EE7F}" dt="2025-02-23T22:41:15.275" v="42"/>
          <pc:sldLayoutMkLst>
            <pc:docMk/>
            <pc:sldMasterMk cId="2675746937" sldId="2147483648"/>
            <pc:sldLayoutMk cId="2217836567" sldId="2147483656"/>
          </pc:sldLayoutMkLst>
        </pc:sldLayoutChg>
        <pc:sldLayoutChg chg="del">
          <pc:chgData name="Felipe Aurelio" userId="ca3f54d68569a728" providerId="Windows Live" clId="Web-{9FCFD703-EA94-2741-7F2D-B00037C9EE7F}" dt="2025-02-23T22:41:15.275" v="42"/>
          <pc:sldLayoutMkLst>
            <pc:docMk/>
            <pc:sldMasterMk cId="2675746937" sldId="2147483648"/>
            <pc:sldLayoutMk cId="2245566346" sldId="2147483657"/>
          </pc:sldLayoutMkLst>
        </pc:sldLayoutChg>
        <pc:sldLayoutChg chg="del">
          <pc:chgData name="Felipe Aurelio" userId="ca3f54d68569a728" providerId="Windows Live" clId="Web-{9FCFD703-EA94-2741-7F2D-B00037C9EE7F}" dt="2025-02-23T22:41:15.275" v="42"/>
          <pc:sldLayoutMkLst>
            <pc:docMk/>
            <pc:sldMasterMk cId="2675746937" sldId="2147483648"/>
            <pc:sldLayoutMk cId="746588027" sldId="2147483658"/>
          </pc:sldLayoutMkLst>
        </pc:sldLayoutChg>
        <pc:sldLayoutChg chg="del">
          <pc:chgData name="Felipe Aurelio" userId="ca3f54d68569a728" providerId="Windows Live" clId="Web-{9FCFD703-EA94-2741-7F2D-B00037C9EE7F}" dt="2025-02-23T22:41:15.275" v="42"/>
          <pc:sldLayoutMkLst>
            <pc:docMk/>
            <pc:sldMasterMk cId="2675746937" sldId="2147483648"/>
            <pc:sldLayoutMk cId="1306397509" sldId="2147483659"/>
          </pc:sldLayoutMkLst>
        </pc:sldLayoutChg>
      </pc:sldMasterChg>
      <pc:sldMasterChg chg="add replId addSldLayout">
        <pc:chgData name="Felipe Aurelio" userId="ca3f54d68569a728" providerId="Windows Live" clId="Web-{9FCFD703-EA94-2741-7F2D-B00037C9EE7F}" dt="2025-02-23T22:41:15.275" v="42"/>
        <pc:sldMasterMkLst>
          <pc:docMk/>
          <pc:sldMasterMk cId="1598181587" sldId="2147483660"/>
        </pc:sldMasterMkLst>
        <pc:sldLayoutChg chg="add">
          <pc:chgData name="Felipe Aurelio" userId="ca3f54d68569a728" providerId="Windows Live" clId="Web-{9FCFD703-EA94-2741-7F2D-B00037C9EE7F}" dt="2025-02-23T22:41:15.275" v="42"/>
          <pc:sldLayoutMkLst>
            <pc:docMk/>
            <pc:sldMasterMk cId="1598181587" sldId="2147483660"/>
            <pc:sldLayoutMk cId="2446149572" sldId="2147483661"/>
          </pc:sldLayoutMkLst>
        </pc:sldLayoutChg>
        <pc:sldLayoutChg chg="add replId">
          <pc:chgData name="Felipe Aurelio" userId="ca3f54d68569a728" providerId="Windows Live" clId="Web-{9FCFD703-EA94-2741-7F2D-B00037C9EE7F}" dt="2025-02-23T22:41:15.275" v="42"/>
          <pc:sldLayoutMkLst>
            <pc:docMk/>
            <pc:sldMasterMk cId="1598181587" sldId="2147483660"/>
            <pc:sldLayoutMk cId="936830183" sldId="2147483662"/>
          </pc:sldLayoutMkLst>
        </pc:sldLayoutChg>
        <pc:sldLayoutChg chg="add replId">
          <pc:chgData name="Felipe Aurelio" userId="ca3f54d68569a728" providerId="Windows Live" clId="Web-{9FCFD703-EA94-2741-7F2D-B00037C9EE7F}" dt="2025-02-23T22:41:15.275" v="42"/>
          <pc:sldLayoutMkLst>
            <pc:docMk/>
            <pc:sldMasterMk cId="1598181587" sldId="2147483660"/>
            <pc:sldLayoutMk cId="3465140069" sldId="2147483663"/>
          </pc:sldLayoutMkLst>
        </pc:sldLayoutChg>
        <pc:sldLayoutChg chg="add replId">
          <pc:chgData name="Felipe Aurelio" userId="ca3f54d68569a728" providerId="Windows Live" clId="Web-{9FCFD703-EA94-2741-7F2D-B00037C9EE7F}" dt="2025-02-23T22:41:15.275" v="42"/>
          <pc:sldLayoutMkLst>
            <pc:docMk/>
            <pc:sldMasterMk cId="1598181587" sldId="2147483660"/>
            <pc:sldLayoutMk cId="2470888972" sldId="2147483664"/>
          </pc:sldLayoutMkLst>
        </pc:sldLayoutChg>
        <pc:sldLayoutChg chg="add replId">
          <pc:chgData name="Felipe Aurelio" userId="ca3f54d68569a728" providerId="Windows Live" clId="Web-{9FCFD703-EA94-2741-7F2D-B00037C9EE7F}" dt="2025-02-23T22:41:15.275" v="42"/>
          <pc:sldLayoutMkLst>
            <pc:docMk/>
            <pc:sldMasterMk cId="1598181587" sldId="2147483660"/>
            <pc:sldLayoutMk cId="1166364957" sldId="2147483665"/>
          </pc:sldLayoutMkLst>
        </pc:sldLayoutChg>
        <pc:sldLayoutChg chg="add replId">
          <pc:chgData name="Felipe Aurelio" userId="ca3f54d68569a728" providerId="Windows Live" clId="Web-{9FCFD703-EA94-2741-7F2D-B00037C9EE7F}" dt="2025-02-23T22:41:15.275" v="42"/>
          <pc:sldLayoutMkLst>
            <pc:docMk/>
            <pc:sldMasterMk cId="1598181587" sldId="2147483660"/>
            <pc:sldLayoutMk cId="3112401825" sldId="2147483666"/>
          </pc:sldLayoutMkLst>
        </pc:sldLayoutChg>
        <pc:sldLayoutChg chg="add replId">
          <pc:chgData name="Felipe Aurelio" userId="ca3f54d68569a728" providerId="Windows Live" clId="Web-{9FCFD703-EA94-2741-7F2D-B00037C9EE7F}" dt="2025-02-23T22:41:15.275" v="42"/>
          <pc:sldLayoutMkLst>
            <pc:docMk/>
            <pc:sldMasterMk cId="1598181587" sldId="2147483660"/>
            <pc:sldLayoutMk cId="2715578463" sldId="2147483667"/>
          </pc:sldLayoutMkLst>
        </pc:sldLayoutChg>
        <pc:sldLayoutChg chg="add replId">
          <pc:chgData name="Felipe Aurelio" userId="ca3f54d68569a728" providerId="Windows Live" clId="Web-{9FCFD703-EA94-2741-7F2D-B00037C9EE7F}" dt="2025-02-23T22:41:15.275" v="42"/>
          <pc:sldLayoutMkLst>
            <pc:docMk/>
            <pc:sldMasterMk cId="1598181587" sldId="2147483660"/>
            <pc:sldLayoutMk cId="2575947963" sldId="2147483668"/>
          </pc:sldLayoutMkLst>
        </pc:sldLayoutChg>
        <pc:sldLayoutChg chg="add replId">
          <pc:chgData name="Felipe Aurelio" userId="ca3f54d68569a728" providerId="Windows Live" clId="Web-{9FCFD703-EA94-2741-7F2D-B00037C9EE7F}" dt="2025-02-23T22:41:15.275" v="42"/>
          <pc:sldLayoutMkLst>
            <pc:docMk/>
            <pc:sldMasterMk cId="1598181587" sldId="2147483660"/>
            <pc:sldLayoutMk cId="4083641326" sldId="2147483669"/>
          </pc:sldLayoutMkLst>
        </pc:sldLayoutChg>
        <pc:sldLayoutChg chg="add replId">
          <pc:chgData name="Felipe Aurelio" userId="ca3f54d68569a728" providerId="Windows Live" clId="Web-{9FCFD703-EA94-2741-7F2D-B00037C9EE7F}" dt="2025-02-23T22:41:15.275" v="42"/>
          <pc:sldLayoutMkLst>
            <pc:docMk/>
            <pc:sldMasterMk cId="1598181587" sldId="2147483660"/>
            <pc:sldLayoutMk cId="3297306074" sldId="2147483670"/>
          </pc:sldLayoutMkLst>
        </pc:sldLayoutChg>
        <pc:sldLayoutChg chg="add replId">
          <pc:chgData name="Felipe Aurelio" userId="ca3f54d68569a728" providerId="Windows Live" clId="Web-{9FCFD703-EA94-2741-7F2D-B00037C9EE7F}" dt="2025-02-23T22:41:15.275" v="42"/>
          <pc:sldLayoutMkLst>
            <pc:docMk/>
            <pc:sldMasterMk cId="1598181587" sldId="2147483660"/>
            <pc:sldLayoutMk cId="2813453897" sldId="2147483671"/>
          </pc:sldLayoutMkLst>
        </pc:sldLayoutChg>
      </pc:sldMasterChg>
    </pc:docChg>
  </pc:docChgLst>
</pc:chgInfo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453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830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149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06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41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947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9/1/2025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578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9/1/2025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0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9/1/2025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64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888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40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8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Pessoa Cozinhando em uma Panela de Aço">
            <a:extLst>
              <a:ext uri="{FF2B5EF4-FFF2-40B4-BE49-F238E27FC236}">
                <a16:creationId xmlns:a16="http://schemas.microsoft.com/office/drawing/2014/main" id="{0569CF0C-A948-D1BF-ACA9-3177B39B13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74" b="6250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08F7DC-CA28-4ACE-AF79-D7E98ED1B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B20218-A500-457C-B65C-F3D198B1F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524" y="0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17870" y="978408"/>
            <a:ext cx="8686796" cy="2334247"/>
          </a:xfrm>
        </p:spPr>
        <p:txBody>
          <a:bodyPr anchor="t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Fogão Acessível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8686800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2C91D93-014B-66D5-D263-730212C94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2AA3959-D2AB-935A-341E-167D9AA91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8" y="976160"/>
            <a:ext cx="8686800" cy="1463040"/>
          </a:xfrm>
        </p:spPr>
        <p:txBody>
          <a:bodyPr>
            <a:normAutofit/>
          </a:bodyPr>
          <a:lstStyle/>
          <a:p>
            <a:r>
              <a:rPr lang="pt-BR" sz="4400" dirty="0"/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31CFF8-BB76-162F-39D2-FEA6B6724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0" y="2578608"/>
            <a:ext cx="8686800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1800" dirty="0">
                <a:ea typeface="+mn-lt"/>
                <a:cs typeface="+mn-lt"/>
              </a:rPr>
              <a:t>O </a:t>
            </a:r>
            <a:r>
              <a:rPr lang="pt-BR" sz="1800" b="1" dirty="0">
                <a:ea typeface="+mn-lt"/>
                <a:cs typeface="+mn-lt"/>
              </a:rPr>
              <a:t>Fogão Acessível</a:t>
            </a:r>
            <a:r>
              <a:rPr lang="pt-BR" sz="1800" dirty="0">
                <a:ea typeface="+mn-lt"/>
                <a:cs typeface="+mn-lt"/>
              </a:rPr>
              <a:t> foi desenvolvido para atender às necessidades de diferentes pessoas, como pessoas com </a:t>
            </a:r>
            <a:r>
              <a:rPr lang="pt-BR" sz="1800" b="1" dirty="0">
                <a:ea typeface="+mn-lt"/>
                <a:cs typeface="+mn-lt"/>
              </a:rPr>
              <a:t>nanismo</a:t>
            </a:r>
            <a:r>
              <a:rPr lang="pt-BR" sz="1800" dirty="0">
                <a:ea typeface="+mn-lt"/>
                <a:cs typeface="+mn-lt"/>
              </a:rPr>
              <a:t>, </a:t>
            </a:r>
            <a:r>
              <a:rPr lang="pt-BR" sz="1800" b="1" dirty="0">
                <a:ea typeface="+mn-lt"/>
                <a:cs typeface="+mn-lt"/>
              </a:rPr>
              <a:t>deficiência visual</a:t>
            </a:r>
            <a:r>
              <a:rPr lang="pt-BR" sz="1800" dirty="0">
                <a:ea typeface="+mn-lt"/>
                <a:cs typeface="+mn-lt"/>
              </a:rPr>
              <a:t>, </a:t>
            </a:r>
            <a:r>
              <a:rPr lang="pt-BR" sz="1800" b="1" dirty="0">
                <a:ea typeface="+mn-lt"/>
                <a:cs typeface="+mn-lt"/>
              </a:rPr>
              <a:t>deficiência auditiva</a:t>
            </a:r>
            <a:r>
              <a:rPr lang="pt-BR" sz="1800" dirty="0">
                <a:ea typeface="+mn-lt"/>
                <a:cs typeface="+mn-lt"/>
              </a:rPr>
              <a:t> e </a:t>
            </a:r>
            <a:r>
              <a:rPr lang="pt-BR" sz="1800" b="1" dirty="0">
                <a:ea typeface="+mn-lt"/>
                <a:cs typeface="+mn-lt"/>
              </a:rPr>
              <a:t>cadeirantes.</a:t>
            </a:r>
            <a:endParaRPr lang="pt-BR" sz="1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68B8C9-6702-8441-0D92-220DE92C8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13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0F5EE9-8028-F9EF-A732-15C6FCC4F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4000" dirty="0">
                <a:ea typeface="+mj-lt"/>
                <a:cs typeface="+mj-lt"/>
              </a:rPr>
              <a:t>Acessibilidade </a:t>
            </a:r>
            <a:endParaRPr lang="pt-BR" sz="4000" b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3D41F2-DB02-DB2C-1BB6-828B41801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i="0" dirty="0">
                <a:ea typeface="+mn-lt"/>
                <a:cs typeface="+mn-lt"/>
              </a:rPr>
              <a:t>Deficiência Visual</a:t>
            </a:r>
            <a:endParaRPr lang="pt-BR" b="1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F251D1E-9F5F-90C9-A1B9-ADB0460F54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47149"/>
            <a:ext cx="5020056" cy="9790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Char char="•"/>
            </a:pPr>
            <a:r>
              <a:rPr lang="pt-BR" dirty="0">
                <a:ea typeface="+mn-lt"/>
                <a:cs typeface="+mn-lt"/>
              </a:rPr>
              <a:t>Feedback sonoro </a:t>
            </a:r>
          </a:p>
          <a:p>
            <a:pPr marL="457200" indent="-457200">
              <a:buChar char="•"/>
            </a:pPr>
            <a:r>
              <a:rPr lang="pt-BR" dirty="0">
                <a:ea typeface="+mn-lt"/>
                <a:cs typeface="+mn-lt"/>
              </a:rPr>
              <a:t>Braille</a:t>
            </a:r>
            <a:endParaRPr lang="pt-BR" dirty="0" err="1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C0EE749-05E8-0F65-94A5-EA813EB37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b="1" i="0" dirty="0">
                <a:ea typeface="+mn-lt"/>
                <a:cs typeface="+mn-lt"/>
              </a:rPr>
              <a:t>Nanismo</a:t>
            </a:r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7BA615A-EFD4-0D5D-FCC5-87BBBEDC03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04295" y="2847149"/>
            <a:ext cx="5021182" cy="79575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pt-BR" dirty="0"/>
              <a:t>Ajuste Altura</a:t>
            </a:r>
          </a:p>
        </p:txBody>
      </p:sp>
      <p:sp>
        <p:nvSpPr>
          <p:cNvPr id="16" name="Espaço Reservado para Texto 4">
            <a:extLst>
              <a:ext uri="{FF2B5EF4-FFF2-40B4-BE49-F238E27FC236}">
                <a16:creationId xmlns:a16="http://schemas.microsoft.com/office/drawing/2014/main" id="{BE294445-9BEC-54B1-69B6-257B04D2605C}"/>
              </a:ext>
            </a:extLst>
          </p:cNvPr>
          <p:cNvSpPr txBox="1">
            <a:spLocks/>
          </p:cNvSpPr>
          <p:nvPr/>
        </p:nvSpPr>
        <p:spPr>
          <a:xfrm>
            <a:off x="6602366" y="3749207"/>
            <a:ext cx="5021182" cy="654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i="0" dirty="0">
                <a:ea typeface="+mn-lt"/>
                <a:cs typeface="+mn-lt"/>
              </a:rPr>
              <a:t>Deficiência Auditiva</a:t>
            </a:r>
            <a:endParaRPr lang="pt-BR" dirty="0"/>
          </a:p>
        </p:txBody>
      </p:sp>
      <p:sp>
        <p:nvSpPr>
          <p:cNvPr id="18" name="Espaço Reservado para Conteúdo 5">
            <a:extLst>
              <a:ext uri="{FF2B5EF4-FFF2-40B4-BE49-F238E27FC236}">
                <a16:creationId xmlns:a16="http://schemas.microsoft.com/office/drawing/2014/main" id="{707BC06B-5766-A6A8-847B-EEEC7EA7678B}"/>
              </a:ext>
            </a:extLst>
          </p:cNvPr>
          <p:cNvSpPr txBox="1">
            <a:spLocks/>
          </p:cNvSpPr>
          <p:nvPr/>
        </p:nvSpPr>
        <p:spPr>
          <a:xfrm>
            <a:off x="6602366" y="4407802"/>
            <a:ext cx="5021182" cy="7957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8640" indent="-27432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4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Feedback visual</a:t>
            </a:r>
          </a:p>
        </p:txBody>
      </p:sp>
      <p:sp>
        <p:nvSpPr>
          <p:cNvPr id="19" name="Espaço Reservado para Texto 4">
            <a:extLst>
              <a:ext uri="{FF2B5EF4-FFF2-40B4-BE49-F238E27FC236}">
                <a16:creationId xmlns:a16="http://schemas.microsoft.com/office/drawing/2014/main" id="{066AB781-2FBC-AB22-98F0-B1B52686747F}"/>
              </a:ext>
            </a:extLst>
          </p:cNvPr>
          <p:cNvSpPr txBox="1">
            <a:spLocks/>
          </p:cNvSpPr>
          <p:nvPr/>
        </p:nvSpPr>
        <p:spPr>
          <a:xfrm>
            <a:off x="467783" y="3758851"/>
            <a:ext cx="5021182" cy="654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i="0" dirty="0">
                <a:ea typeface="+mn-lt"/>
                <a:cs typeface="+mn-lt"/>
              </a:rPr>
              <a:t>Cadeirantes</a:t>
            </a:r>
            <a:endParaRPr lang="pt-BR" dirty="0"/>
          </a:p>
        </p:txBody>
      </p:sp>
      <p:sp>
        <p:nvSpPr>
          <p:cNvPr id="20" name="Espaço Reservado para Conteúdo 5">
            <a:extLst>
              <a:ext uri="{FF2B5EF4-FFF2-40B4-BE49-F238E27FC236}">
                <a16:creationId xmlns:a16="http://schemas.microsoft.com/office/drawing/2014/main" id="{525A90FF-19F4-57F8-88A8-7C305E9AEC80}"/>
              </a:ext>
            </a:extLst>
          </p:cNvPr>
          <p:cNvSpPr txBox="1">
            <a:spLocks/>
          </p:cNvSpPr>
          <p:nvPr/>
        </p:nvSpPr>
        <p:spPr>
          <a:xfrm>
            <a:off x="467783" y="4417446"/>
            <a:ext cx="5021182" cy="79575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8640" indent="-27432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4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Ajuste Altura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300" dirty="0">
                <a:solidFill>
                  <a:srgbClr val="1F1F1F"/>
                </a:solidFill>
                <a:ea typeface="+mn-lt"/>
                <a:cs typeface="+mn-lt"/>
              </a:rPr>
              <a:t>Tecnologia por </a:t>
            </a:r>
            <a:r>
              <a:rPr lang="pt-BR" sz="2300" u="sng" dirty="0">
                <a:solidFill>
                  <a:srgbClr val="1F1F1F"/>
                </a:solidFill>
                <a:ea typeface="+mn-lt"/>
                <a:cs typeface="+mn-lt"/>
              </a:rPr>
              <a:t>indução</a:t>
            </a:r>
            <a:endParaRPr lang="pt-BR" u="sng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536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0EB76F-4360-F58C-F703-93299ABE4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419E34-4A1F-7345-E603-0A955890AE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Fogão Acessível 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14B949A-F1D3-A306-5395-827B7AAAFA9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/>
              <a:t>Foi criado um protótipo que possuem todas as funcionalidades de acessibilidades citadas.</a:t>
            </a:r>
            <a:br>
              <a:rPr lang="pt-BR" dirty="0"/>
            </a:br>
            <a:br>
              <a:rPr lang="pt-BR" dirty="0"/>
            </a:br>
            <a:r>
              <a:rPr lang="pt-BR" dirty="0"/>
              <a:t>Para mais informações sobre o protótipo consulte o manual de utilização.</a:t>
            </a:r>
          </a:p>
        </p:txBody>
      </p:sp>
    </p:spTree>
    <p:extLst>
      <p:ext uri="{BB962C8B-B14F-4D97-AF65-F5344CB8AC3E}">
        <p14:creationId xmlns:p14="http://schemas.microsoft.com/office/powerpoint/2010/main" val="2273892468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</Words>
  <Application>Microsoft Office PowerPoint</Application>
  <PresentationFormat>Widescreen</PresentationFormat>
  <Paragraphs>17</Paragraphs>
  <Slides>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7" baseType="lpstr">
      <vt:lpstr>Arial</vt:lpstr>
      <vt:lpstr>Bierstadt</vt:lpstr>
      <vt:lpstr>GestaltVTI</vt:lpstr>
      <vt:lpstr>Fogão Acessível</vt:lpstr>
      <vt:lpstr>Objetivo</vt:lpstr>
      <vt:lpstr>Acessibilidade 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Adriana Belon</cp:lastModifiedBy>
  <cp:revision>96</cp:revision>
  <dcterms:created xsi:type="dcterms:W3CDTF">2025-02-23T22:40:32Z</dcterms:created>
  <dcterms:modified xsi:type="dcterms:W3CDTF">2025-09-01T17:13:09Z</dcterms:modified>
</cp:coreProperties>
</file>

<file path=docProps/thumbnail.jpeg>
</file>